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90" r:id="rId5"/>
    <p:sldId id="602" r:id="rId6"/>
    <p:sldId id="604" r:id="rId7"/>
    <p:sldId id="603" r:id="rId8"/>
    <p:sldId id="438" r:id="rId9"/>
    <p:sldId id="274" r:id="rId10"/>
    <p:sldId id="295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590"/>
            <p14:sldId id="602"/>
            <p14:sldId id="604"/>
            <p14:sldId id="603"/>
            <p14:sldId id="438"/>
            <p14:sldId id="274"/>
            <p14:sldId id="295"/>
            <p14:sldId id="2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480"/>
        <p:guide pos="6788"/>
        <p:guide pos="4287"/>
        <p:guide pos="7160"/>
        <p:guide pos="710"/>
        <p:guide pos="336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2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6452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WSDM2024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多语言偏好预测</a:t>
            </a:r>
            <a:b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5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LLM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大模型加速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技巧</a:t>
            </a:r>
            <a:endParaRPr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1087755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Unsloth</a:t>
            </a:r>
            <a:r>
              <a:rPr spc="130">
                <a:solidFill>
                  <a:schemeClr val="bg1"/>
                </a:solidFill>
                <a:sym typeface="+mn-ea"/>
              </a:rPr>
              <a:t>模型训练加速</a:t>
            </a:r>
            <a:b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Unsloth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2168525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Unsloth是一个开源的大模型训练加速项目，使用OpenAI的Triton对模型的计算过程进行重写，大幅提升模型的训练速度，降低训练中的显存占用。Unsloth能够保证重写后的模型计算的一致性，实现中不存在近似计算，模型训练的精度损失为零。Unsloth支持绝大多数主流的GPU设备，包括V100, T4, Titan V, RTX 20, 30, 40x, A100, H100, L40等，支持对LoRA和QLoRA的训练加速和高效显存管理，支持Flash Attention。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1087755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Unsloth</a:t>
            </a:r>
            <a:r>
              <a:rPr spc="130">
                <a:solidFill>
                  <a:schemeClr val="bg1"/>
                </a:solidFill>
                <a:sym typeface="+mn-ea"/>
              </a:rPr>
              <a:t>模型训练加速</a:t>
            </a:r>
            <a:b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Unsloth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1753235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Unsloth对大模型的训练提升如下图所示。在一张A100上，使用QLoRA对不同的模型进行训练，Llama2-7B的训练速度是原来的1.87倍，显存占用减少39.3%，Mistral-7B的训练速度是原来的1.88倍，显存占用减少65.9%。在无精度损失的前提下，Unsloth对大模型训练具有显著的「降本增速」作用，可谓是「免费的午餐」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37605" y="3296285"/>
            <a:ext cx="5132070" cy="3521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1087755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Unsloth</a:t>
            </a:r>
            <a:r>
              <a:rPr spc="130">
                <a:solidFill>
                  <a:schemeClr val="bg1"/>
                </a:solidFill>
                <a:sym typeface="+mn-ea"/>
              </a:rPr>
              <a:t>模型训练加速</a:t>
            </a:r>
            <a:b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Unsloth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506730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性能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对比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564765"/>
            <a:ext cx="971677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1087755"/>
          </a:xfrm>
        </p:spPr>
        <p:txBody>
          <a:bodyPr wrap="square"/>
          <a:lstStyle/>
          <a:p>
            <a:r>
              <a:rPr lang="en-US" altLang="zh-CN" dirty="0"/>
              <a:t>2 </a:t>
            </a:r>
            <a:r>
              <a:rPr spc="130">
                <a:solidFill>
                  <a:schemeClr val="bg1"/>
                </a:solidFill>
                <a:sym typeface="+mn-ea"/>
              </a:rPr>
              <a:t>领域预训练</a:t>
            </a:r>
            <a:b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Domian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Pretrain</a:t>
            </a:r>
            <a:endParaRPr lang="en-US" altLang="zh-CN" spc="13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3959225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现有大模型在预训练过程中都会加入书籍、论文等数据，那么在领域预训练时这两种数据其实也是必不可少的，主要是因为这些数据的数据质量较高、领域强相关、知识覆盖率（密度）大，可以让模型更适应考试。当然不是说其他数据不是关键，比如领域相关网站内容、新闻内容都是重要数据，只不过个人看来，在领域上的重要性或者知识密度不如书籍和技术标准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如果仅用领域数据进行模型训练，模型很容易出现灾难性遗忘现象，通常在领域训练过程中加入通用数据。那么这个比例多少比较合适呢？目前还没有一个准确的答案，BloombergGPT（从头预训练）预训练金融和通用数据比例基本上为1:1，ChatHome（继续预训练）发现领域：通用数据比例为1:5时最优。个人感觉应该跟领域数据量有关，当数据量没有那多时，一般数据比例在1:5到1:10之间是比较合适的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7380,&quot;width&quot;:10755}"/>
</p:tagLst>
</file>

<file path=ppt/tags/tag2.xml><?xml version="1.0" encoding="utf-8"?>
<p:tagLst xmlns:p="http://schemas.openxmlformats.org/presentationml/2006/main">
  <p:tag name="KSO_WPP_MARK_KEY" val="9a95f4f1-825d-4fc5-bb3f-e9d753c79859"/>
  <p:tag name="COMMONDATA" val="eyJoZGlkIjoiOGY3NTAxZGI2NjYzZWY2YjUwNjYwNGExMzdhYmYxMTAifQ==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987</Words>
  <Application>WPS 演示</Application>
  <PresentationFormat>宽屏</PresentationFormat>
  <Paragraphs>39</Paragraphs>
  <Slides>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等线 Light</vt:lpstr>
      <vt:lpstr>Calibri</vt:lpstr>
      <vt:lpstr>思源黑体 CN Regular</vt:lpstr>
      <vt:lpstr>深度学习项目PPT模板V1.4</vt:lpstr>
      <vt:lpstr>Kaggle WSDM2024 多语言偏好预测     LLM 大模型训练技巧</vt:lpstr>
      <vt:lpstr>1 Adversarial Weight Perturbation </vt:lpstr>
      <vt:lpstr>1 Unsloth模型训练加速 </vt:lpstr>
      <vt:lpstr>1 Unsloth模型训练加速 </vt:lpstr>
      <vt:lpstr>1 Unsloth模型训练加速 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hanguang</cp:lastModifiedBy>
  <cp:revision>1653</cp:revision>
  <dcterms:created xsi:type="dcterms:W3CDTF">2024-04-19T12:47:00Z</dcterms:created>
  <dcterms:modified xsi:type="dcterms:W3CDTF">2025-01-05T14:10:08Z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C2049CA3071E418080DB1924DED7BB77</vt:lpwstr>
  </property>
</Properties>
</file>